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4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929F3-3696-4F01-9D2D-C359C507CAF1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49549-D1A2-448D-8FBB-9BAE7F52CA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4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5E35C-6E98-4440-97EE-9D1F9B95A91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25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E411C-FCE5-764A-BE86-C7D3E86D1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754ACC-DBE4-B087-9417-E2FAF51A2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E04292-BCC0-7A69-74F4-571E3A00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6B4B63-BD42-E289-0B4B-BB399062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9B0464-E212-D0BE-08BA-889F6E367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25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EE4B8-92F6-C94B-4356-0064493D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9CB031-02FC-4908-25C4-1ABC87FFF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17461A-95A5-8B97-E102-0D3C4426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462CD9-90A1-4B43-8EF6-2CCD9FC0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812C58-2400-F93A-5F04-DA5BAE2C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17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7BD9399-33B7-954A-8A1F-675461376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BFA486-B47C-1B8B-754D-4DB6C8EB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149E69-83D7-5298-5A94-075A9F7A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7E5545-B347-DA85-C809-52870186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E9365-0C7E-5847-9083-3DD36C679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14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A3541C-FEF9-8F67-7094-CA1E9D7C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DD36DF-753B-6272-7DEB-EFDCB4A85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B6EC8-A9FD-659C-A461-B77457A6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A8BE8A-E653-F810-567E-4EFF7883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22D8D5-2F7F-4A34-E81C-1AE7D6A1E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59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8F5474-4BA2-E376-AAB4-95E076B21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3DD68E-6C6F-2CAE-26CB-9F44D83A7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3093D0-AE32-E5E7-5C57-0C6812C0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26A739-077E-5D6D-11EE-63EC5C38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8CE03D-6ED0-5102-A585-10931F3F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60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01A38-28CF-C3E4-56AA-220A015C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F2B633-6660-32F2-924F-ECA93AEC9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00DB5E-A566-21C0-B06B-BCC3CFFA8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EDE4B5-8F78-4139-8C27-17F8EF665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AB2982-E4F4-C347-2128-D9D143AE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F261B3-1970-7E45-47C9-63F9AB2E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25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E3718B-F1A1-7972-4E27-B819D356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9CE480-13E7-BD12-B43A-FBD8E3A2E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784441-E6E2-8ED1-CE44-DBAE631EE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A0E31E-B1FA-E957-9145-2D0FBC7AB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54974A-010F-665F-2DB3-351AC7997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65CA95-2FF6-5907-5B81-2AB1C1DF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DFD555D-4FCF-DA9C-62F9-CC8D0F5A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92FA758-8526-9CF1-49B0-39439548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8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F5DC5F-058F-1F21-7E54-E9A514F3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49BB67-96CF-386C-11A0-8344DB6B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809C1D-478D-E3A6-F25B-60BA0CC8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1878DF-55FE-20FE-00BD-1F5FDA85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77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C3BD261-9CD9-EAAF-BA9F-1E731352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2E4940-8369-A674-AB13-3DFD580C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86713D-3BAC-AD89-D347-662A56B2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71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12E8E0-2A4E-1513-D8CB-9BB1D8B9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5F9F2-6886-A435-9237-B4E63F8A6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958C65-C4B8-5D1F-4612-F25EEDAF5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586675-0376-B72F-035E-3105ADEB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3B9F33-087D-67EA-03D9-C4204196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472B7C-A391-5513-6FCB-1210FA4CC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22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EBBAC6-4673-27A0-55D8-E2921F393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EE157D-4CC8-F749-2D22-3E3E4AD0A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0FDAFA-23BE-EA26-8639-CFEA928D3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243024-F1A6-6702-5683-EAC27F73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1C4E5B-B171-2BC4-AD10-A8D1F0DF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05BAF-06DC-DBC7-0894-71875E84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35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CDF1D0-D7B2-B5F5-7788-8AF3358D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10864A-7044-497C-A3CC-9A54A36E3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7DC8B5-295D-4BE4-A7CE-29AD7876C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F0D0B-4D88-4CC0-913B-646E8F01D4D8}" type="datetimeFigureOut">
              <a:rPr lang="fr-FR" smtClean="0"/>
              <a:t>30/11/2023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05E01-2E1F-A23E-6565-A9086A394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9E51FA-372C-807D-9C30-5B568B402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A3D3-A29D-425E-B3D0-A8D645FAE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42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0244412D-54FA-4625-BE1E-9DDB73E4790F}"/>
              </a:ext>
            </a:extLst>
          </p:cNvPr>
          <p:cNvSpPr txBox="1"/>
          <p:nvPr/>
        </p:nvSpPr>
        <p:spPr>
          <a:xfrm>
            <a:off x="1209040" y="-1099"/>
            <a:ext cx="9926320" cy="1775551"/>
          </a:xfrm>
          <a:prstGeom prst="rect">
            <a:avLst/>
          </a:prstGeom>
          <a:solidFill>
            <a:srgbClr val="000FA0"/>
          </a:solidFill>
        </p:spPr>
        <p:txBody>
          <a:bodyPr wrap="square" rtlCol="0">
            <a:spAutoFit/>
          </a:bodyPr>
          <a:lstStyle/>
          <a:p>
            <a:pPr marR="0" lvl="0" indent="0" algn="ctr" defTabSz="3165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Pôle 53-72 </a:t>
            </a:r>
          </a:p>
          <a:p>
            <a:pPr marR="0" lvl="0" indent="0" algn="ctr" defTabSz="3165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83 boulevard Marie et Alexandre Oyon 72100 Le Mans</a:t>
            </a:r>
          </a:p>
          <a:p>
            <a:pPr defTabSz="316520">
              <a:defRPr/>
            </a:pPr>
            <a:endParaRPr kumimoji="0" lang="fr-FR" sz="1938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  <a:p>
            <a:pPr algn="ctr" defTabSz="316520"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Service FPC – Service de la Formation Professionnelle Continue – </a:t>
            </a:r>
            <a:r>
              <a:rPr lang="fr-FR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Direction de l’emploi, de la Formation Professionnelle et de l’apprentissage (DEFPA)</a:t>
            </a:r>
          </a:p>
          <a:p>
            <a:pPr marL="0" marR="0" lvl="0" indent="0" algn="ctr" defTabSz="316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Service Animation Territoriale – Direction de l’Orientation, de l’  Animation territoriale et de l’ Insertion Professionnelle (DOATIP)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66CD3D46-80D5-ABA5-B085-E96EEB5E3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774" y="5779455"/>
            <a:ext cx="1774226" cy="1044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AutoShape 2" descr="ANGOT Cecile">
            <a:extLst>
              <a:ext uri="{FF2B5EF4-FFF2-40B4-BE49-F238E27FC236}">
                <a16:creationId xmlns:a16="http://schemas.microsoft.com/office/drawing/2014/main" id="{253837E4-DE6C-3C94-78CC-7C5C51F633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C3CDF660-95A6-B44E-EAC4-478C0EEE4E45}"/>
              </a:ext>
            </a:extLst>
          </p:cNvPr>
          <p:cNvGrpSpPr/>
          <p:nvPr/>
        </p:nvGrpSpPr>
        <p:grpSpPr>
          <a:xfrm>
            <a:off x="1875009" y="2338840"/>
            <a:ext cx="8654525" cy="2498955"/>
            <a:chOff x="1763249" y="2196600"/>
            <a:chExt cx="8654525" cy="2498955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41756959-4B18-65AF-DFBC-04E75641FE03}"/>
                </a:ext>
              </a:extLst>
            </p:cNvPr>
            <p:cNvGrpSpPr/>
            <p:nvPr/>
          </p:nvGrpSpPr>
          <p:grpSpPr>
            <a:xfrm>
              <a:off x="1763249" y="2196600"/>
              <a:ext cx="3654838" cy="1080000"/>
              <a:chOff x="1696077" y="1572084"/>
              <a:chExt cx="3654838" cy="1080000"/>
            </a:xfrm>
          </p:grpSpPr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C04DC69D-55A3-4BDA-9AF4-BB13618844B3}"/>
                  </a:ext>
                </a:extLst>
              </p:cNvPr>
              <p:cNvSpPr/>
              <p:nvPr/>
            </p:nvSpPr>
            <p:spPr>
              <a:xfrm>
                <a:off x="2290915" y="1608084"/>
                <a:ext cx="3060000" cy="1044000"/>
              </a:xfrm>
              <a:custGeom>
                <a:avLst/>
                <a:gdLst>
                  <a:gd name="connsiteX0" fmla="*/ 0 w 1992531"/>
                  <a:gd name="connsiteY0" fmla="*/ 0 h 1003756"/>
                  <a:gd name="connsiteX1" fmla="*/ 1490653 w 1992531"/>
                  <a:gd name="connsiteY1" fmla="*/ 0 h 1003756"/>
                  <a:gd name="connsiteX2" fmla="*/ 1992531 w 1992531"/>
                  <a:gd name="connsiteY2" fmla="*/ 501878 h 1003756"/>
                  <a:gd name="connsiteX3" fmla="*/ 1490653 w 1992531"/>
                  <a:gd name="connsiteY3" fmla="*/ 1003756 h 1003756"/>
                  <a:gd name="connsiteX4" fmla="*/ 0 w 1992531"/>
                  <a:gd name="connsiteY4" fmla="*/ 1003756 h 1003756"/>
                  <a:gd name="connsiteX5" fmla="*/ 0 w 1992531"/>
                  <a:gd name="connsiteY5" fmla="*/ 0 h 1003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92531" h="1003756">
                    <a:moveTo>
                      <a:pt x="1992531" y="1003755"/>
                    </a:moveTo>
                    <a:lnTo>
                      <a:pt x="501878" y="1003755"/>
                    </a:lnTo>
                    <a:lnTo>
                      <a:pt x="0" y="501878"/>
                    </a:lnTo>
                    <a:lnTo>
                      <a:pt x="501878" y="1"/>
                    </a:lnTo>
                    <a:lnTo>
                      <a:pt x="1992531" y="1"/>
                    </a:lnTo>
                    <a:lnTo>
                      <a:pt x="1992531" y="1003755"/>
                    </a:lnTo>
                    <a:close/>
                  </a:path>
                </a:pathLst>
              </a:custGeom>
              <a:solidFill>
                <a:srgbClr val="0010A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0162" tIns="31652" rIns="59084" bIns="31652" numCol="1" spcCol="1270" anchor="ctr" anchorCtr="0">
                <a:noAutofit/>
              </a:bodyPr>
              <a:lstStyle/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Marie-Laure DAGUET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Cheffe de Pôle SARTHE MAYENNE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endParaRP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marie-laure.daguet@paysdelaloire.fr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02.43.14.37.48 / 06.99.14.30.40</a:t>
                </a:r>
              </a:p>
            </p:txBody>
          </p:sp>
          <p:pic>
            <p:nvPicPr>
              <p:cNvPr id="15" name="Image 2">
                <a:extLst>
                  <a:ext uri="{FF2B5EF4-FFF2-40B4-BE49-F238E27FC236}">
                    <a16:creationId xmlns:a16="http://schemas.microsoft.com/office/drawing/2014/main" id="{0733728C-2622-4678-F54A-9ED0E4E85C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6077" y="1572084"/>
                <a:ext cx="831724" cy="1080000"/>
              </a:xfrm>
              <a:prstGeom prst="ellipse">
                <a:avLst/>
              </a:prstGeom>
              <a:ln w="63500" cap="rnd">
                <a:noFill/>
              </a:ln>
              <a:effectLst/>
              <a:scene3d>
                <a:camera prst="orthographicFront"/>
                <a:lightRig rig="contrasting" dir="t">
                  <a:rot lat="0" lon="0" rev="3000000"/>
                </a:lightRig>
              </a:scene3d>
              <a:sp3d contourW="7620">
                <a:bevelT w="95250" h="31750"/>
                <a:contourClr>
                  <a:srgbClr val="333333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90010894-535F-DBA7-A894-5AEB55A815F9}"/>
                </a:ext>
              </a:extLst>
            </p:cNvPr>
            <p:cNvGrpSpPr/>
            <p:nvPr/>
          </p:nvGrpSpPr>
          <p:grpSpPr>
            <a:xfrm>
              <a:off x="6526050" y="2613632"/>
              <a:ext cx="3891724" cy="2081923"/>
              <a:chOff x="7070269" y="1500166"/>
              <a:chExt cx="3891724" cy="2081923"/>
            </a:xfrm>
          </p:grpSpPr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C513F3B5-EF91-4F48-BF43-08C3CA27C5EE}"/>
                  </a:ext>
                </a:extLst>
              </p:cNvPr>
              <p:cNvSpPr/>
              <p:nvPr/>
            </p:nvSpPr>
            <p:spPr>
              <a:xfrm>
                <a:off x="7901993" y="1522922"/>
                <a:ext cx="3060000" cy="2058477"/>
              </a:xfrm>
              <a:custGeom>
                <a:avLst/>
                <a:gdLst>
                  <a:gd name="connsiteX0" fmla="*/ 0 w 1992531"/>
                  <a:gd name="connsiteY0" fmla="*/ 0 h 1003756"/>
                  <a:gd name="connsiteX1" fmla="*/ 1490653 w 1992531"/>
                  <a:gd name="connsiteY1" fmla="*/ 0 h 1003756"/>
                  <a:gd name="connsiteX2" fmla="*/ 1992531 w 1992531"/>
                  <a:gd name="connsiteY2" fmla="*/ 501878 h 1003756"/>
                  <a:gd name="connsiteX3" fmla="*/ 1490653 w 1992531"/>
                  <a:gd name="connsiteY3" fmla="*/ 1003756 h 1003756"/>
                  <a:gd name="connsiteX4" fmla="*/ 0 w 1992531"/>
                  <a:gd name="connsiteY4" fmla="*/ 1003756 h 1003756"/>
                  <a:gd name="connsiteX5" fmla="*/ 0 w 1992531"/>
                  <a:gd name="connsiteY5" fmla="*/ 0 h 1003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92531" h="1003756">
                    <a:moveTo>
                      <a:pt x="1992531" y="1003755"/>
                    </a:moveTo>
                    <a:lnTo>
                      <a:pt x="501878" y="1003755"/>
                    </a:lnTo>
                    <a:lnTo>
                      <a:pt x="0" y="501878"/>
                    </a:lnTo>
                    <a:lnTo>
                      <a:pt x="501878" y="1"/>
                    </a:lnTo>
                    <a:lnTo>
                      <a:pt x="1992531" y="1"/>
                    </a:lnTo>
                    <a:lnTo>
                      <a:pt x="1992531" y="1003755"/>
                    </a:lnTo>
                    <a:close/>
                  </a:path>
                </a:pathLst>
              </a:custGeom>
              <a:solidFill>
                <a:srgbClr val="000FA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0162" tIns="31652" rIns="59084" bIns="31652" numCol="1" spcCol="1270" anchor="ctr" anchorCtr="0">
                <a:noAutofit/>
              </a:bodyPr>
              <a:lstStyle/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Cécile ANGOT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400" b="1" dirty="0">
                    <a:solidFill>
                      <a:prstClr val="white"/>
                    </a:solidFill>
                    <a:latin typeface="Arial Narrow" panose="020B0606020202030204" pitchFamily="34" charset="0"/>
                  </a:rPr>
                  <a:t>Céline BOUVET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400" dirty="0">
                    <a:solidFill>
                      <a:prstClr val="white"/>
                    </a:solidFill>
                    <a:latin typeface="Arial Narrow" panose="020B0606020202030204" pitchFamily="34" charset="0"/>
                  </a:rPr>
                  <a:t>Déléguées Territoriales orientation et Emploi</a:t>
                </a:r>
                <a:endParaRPr kumimoji="0" lang="fr-FR" sz="7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endParaRPr>
              </a:p>
              <a:p>
                <a:pPr algn="ctr" defTabSz="36927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r-FR" sz="11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cecile.angot@paysdelaloire.fr</a:t>
                </a:r>
              </a:p>
              <a:p>
                <a:pPr algn="ctr" defTabSz="36927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r-FR" sz="11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06.73.50.13.66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11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celine.bouvet@paysdelaloire.fr</a:t>
                </a:r>
              </a:p>
              <a:p>
                <a:pPr marL="0" marR="0" lvl="0" indent="0" algn="ctr" defTabSz="3692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100" b="0" i="0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06</a:t>
                </a:r>
                <a:r>
                  <a:rPr lang="fr-FR" sz="11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.99.12.14.42</a:t>
                </a:r>
                <a:endParaRPr kumimoji="0" lang="fr-FR" sz="1100" b="0" i="0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endParaRPr>
              </a:p>
            </p:txBody>
          </p:sp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7B3A40B7-C7E3-12FD-2743-A4A906F447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71360" y="1500166"/>
                <a:ext cx="830633" cy="1022318"/>
              </a:xfrm>
              <a:prstGeom prst="rect">
                <a:avLst/>
              </a:prstGeom>
            </p:spPr>
          </p:pic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2556E42E-AC74-3F9E-C8B3-74E5EA8770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70269" y="2558429"/>
                <a:ext cx="831724" cy="102366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09548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Berlin Sans FB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jean-luc catanzaro</dc:creator>
  <cp:lastModifiedBy>jean-luc catanzaro</cp:lastModifiedBy>
  <cp:revision>1</cp:revision>
  <dcterms:created xsi:type="dcterms:W3CDTF">2023-11-30T10:43:50Z</dcterms:created>
  <dcterms:modified xsi:type="dcterms:W3CDTF">2023-11-30T10:44:39Z</dcterms:modified>
</cp:coreProperties>
</file>